
<file path=[Content_Types].xml><?xml version="1.0" encoding="utf-8"?>
<Types xmlns="http://schemas.openxmlformats.org/package/2006/content-types"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</p:sldIdLst>
  <p:sldSz cx="6070600" cy="4552950"/>
  <p:notesSz cx="6070600" cy="45529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387" y="45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ilee Upadhayay" userId="556280587117f9d7" providerId="LiveId" clId="{08231133-73C6-43EE-A6D8-04996FF2E79A}"/>
    <pc:docChg chg="modSld sldOrd">
      <pc:chgData name="Shailee Upadhayay" userId="556280587117f9d7" providerId="LiveId" clId="{08231133-73C6-43EE-A6D8-04996FF2E79A}" dt="2023-03-17T04:37:57.197" v="1"/>
      <pc:docMkLst>
        <pc:docMk/>
      </pc:docMkLst>
      <pc:sldChg chg="ord">
        <pc:chgData name="Shailee Upadhayay" userId="556280587117f9d7" providerId="LiveId" clId="{08231133-73C6-43EE-A6D8-04996FF2E79A}" dt="2023-03-17T04:37:57.197" v="1"/>
        <pc:sldMkLst>
          <pc:docMk/>
          <pc:sldMk cId="0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0890" y="532638"/>
            <a:ext cx="3730070" cy="1687228"/>
          </a:xfrm>
        </p:spPr>
        <p:txBody>
          <a:bodyPr bIns="0" anchor="b">
            <a:normAutofit/>
          </a:bodyPr>
          <a:lstStyle>
            <a:lvl1pPr algn="l">
              <a:defRPr sz="358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0890" y="2344328"/>
            <a:ext cx="3730070" cy="649032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062" b="0" cap="all" baseline="0">
                <a:solidFill>
                  <a:schemeClr val="tx1"/>
                </a:solidFill>
              </a:defRPr>
            </a:lvl1pPr>
            <a:lvl2pPr marL="227651" indent="0" algn="ctr">
              <a:buNone/>
              <a:defRPr sz="996"/>
            </a:lvl2pPr>
            <a:lvl3pPr marL="455303" indent="0" algn="ctr">
              <a:buNone/>
              <a:defRPr sz="896"/>
            </a:lvl3pPr>
            <a:lvl4pPr marL="682954" indent="0" algn="ctr">
              <a:buNone/>
              <a:defRPr sz="797"/>
            </a:lvl4pPr>
            <a:lvl5pPr marL="910605" indent="0" algn="ctr">
              <a:buNone/>
              <a:defRPr sz="797"/>
            </a:lvl5pPr>
            <a:lvl6pPr marL="1138257" indent="0" algn="ctr">
              <a:buNone/>
              <a:defRPr sz="797"/>
            </a:lvl6pPr>
            <a:lvl7pPr marL="1365908" indent="0" algn="ctr">
              <a:buNone/>
              <a:defRPr sz="797"/>
            </a:lvl7pPr>
            <a:lvl8pPr marL="1593559" indent="0" algn="ctr">
              <a:buNone/>
              <a:defRPr sz="797"/>
            </a:lvl8pPr>
            <a:lvl9pPr marL="1821210" indent="0" algn="ctr">
              <a:buNone/>
              <a:defRPr sz="7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90890" y="218624"/>
            <a:ext cx="2048955" cy="20527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484" y="530429"/>
            <a:ext cx="532442" cy="334320"/>
          </a:xfrm>
        </p:spPr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590890" y="2342560"/>
            <a:ext cx="373007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67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958318" y="1226261"/>
            <a:ext cx="4362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703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92802" y="530430"/>
            <a:ext cx="732287" cy="309364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8318" y="530430"/>
            <a:ext cx="3519338" cy="30936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4592802" y="530430"/>
            <a:ext cx="0" cy="309364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009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958318" y="1226261"/>
            <a:ext cx="4362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23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318" y="1165875"/>
            <a:ext cx="3729065" cy="1253389"/>
          </a:xfrm>
        </p:spPr>
        <p:txBody>
          <a:bodyPr anchor="b">
            <a:normAutofit/>
          </a:bodyPr>
          <a:lstStyle>
            <a:lvl1pPr algn="l">
              <a:defRPr sz="21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8318" y="2526892"/>
            <a:ext cx="3729065" cy="672472"/>
          </a:xfrm>
        </p:spPr>
        <p:txBody>
          <a:bodyPr tIns="91440">
            <a:normAutofit/>
          </a:bodyPr>
          <a:lstStyle>
            <a:lvl1pPr marL="0" indent="0" algn="l">
              <a:buNone/>
              <a:defRPr sz="1195">
                <a:solidFill>
                  <a:schemeClr val="tx1"/>
                </a:solidFill>
              </a:defRPr>
            </a:lvl1pPr>
            <a:lvl2pPr marL="227651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2pPr>
            <a:lvl3pPr marL="455303" indent="0">
              <a:buNone/>
              <a:defRPr sz="896">
                <a:solidFill>
                  <a:schemeClr val="tx1">
                    <a:tint val="75000"/>
                  </a:schemeClr>
                </a:solidFill>
              </a:defRPr>
            </a:lvl3pPr>
            <a:lvl4pPr marL="682954" indent="0">
              <a:buNone/>
              <a:defRPr sz="797">
                <a:solidFill>
                  <a:schemeClr val="tx1">
                    <a:tint val="75000"/>
                  </a:schemeClr>
                </a:solidFill>
              </a:defRPr>
            </a:lvl4pPr>
            <a:lvl5pPr marL="910605" indent="0">
              <a:buNone/>
              <a:defRPr sz="797">
                <a:solidFill>
                  <a:schemeClr val="tx1">
                    <a:tint val="75000"/>
                  </a:schemeClr>
                </a:solidFill>
              </a:defRPr>
            </a:lvl5pPr>
            <a:lvl6pPr marL="1138257" indent="0">
              <a:buNone/>
              <a:defRPr sz="797">
                <a:solidFill>
                  <a:schemeClr val="tx1">
                    <a:tint val="75000"/>
                  </a:schemeClr>
                </a:solidFill>
              </a:defRPr>
            </a:lvl6pPr>
            <a:lvl7pPr marL="1365908" indent="0">
              <a:buNone/>
              <a:defRPr sz="797">
                <a:solidFill>
                  <a:schemeClr val="tx1">
                    <a:tint val="75000"/>
                  </a:schemeClr>
                </a:solidFill>
              </a:defRPr>
            </a:lvl7pPr>
            <a:lvl8pPr marL="1593559" indent="0">
              <a:buNone/>
              <a:defRPr sz="797">
                <a:solidFill>
                  <a:schemeClr val="tx1">
                    <a:tint val="75000"/>
                  </a:schemeClr>
                </a:solidFill>
              </a:defRPr>
            </a:lvl8pPr>
            <a:lvl9pPr marL="1821210" indent="0">
              <a:buNone/>
              <a:defRPr sz="7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958318" y="2526087"/>
            <a:ext cx="372906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67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318" y="534358"/>
            <a:ext cx="4362642" cy="7032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8317" y="1337030"/>
            <a:ext cx="2075231" cy="22821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5873" y="1337030"/>
            <a:ext cx="2075086" cy="22821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958318" y="1226261"/>
            <a:ext cx="4362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98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958318" y="1226261"/>
            <a:ext cx="4362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318" y="533876"/>
            <a:ext cx="4362642" cy="70127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8318" y="1340757"/>
            <a:ext cx="2075161" cy="532401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461" b="0" cap="all" baseline="0">
                <a:solidFill>
                  <a:schemeClr val="accent1"/>
                </a:solidFill>
              </a:defRPr>
            </a:lvl1pPr>
            <a:lvl2pPr marL="227651" indent="0">
              <a:buNone/>
              <a:defRPr sz="996" b="1"/>
            </a:lvl2pPr>
            <a:lvl3pPr marL="455303" indent="0">
              <a:buNone/>
              <a:defRPr sz="896" b="1"/>
            </a:lvl3pPr>
            <a:lvl4pPr marL="682954" indent="0">
              <a:buNone/>
              <a:defRPr sz="797" b="1"/>
            </a:lvl4pPr>
            <a:lvl5pPr marL="910605" indent="0">
              <a:buNone/>
              <a:defRPr sz="797" b="1"/>
            </a:lvl5pPr>
            <a:lvl6pPr marL="1138257" indent="0">
              <a:buNone/>
              <a:defRPr sz="797" b="1"/>
            </a:lvl6pPr>
            <a:lvl7pPr marL="1365908" indent="0">
              <a:buNone/>
              <a:defRPr sz="797" b="1"/>
            </a:lvl7pPr>
            <a:lvl8pPr marL="1593559" indent="0">
              <a:buNone/>
              <a:defRPr sz="797" b="1"/>
            </a:lvl8pPr>
            <a:lvl9pPr marL="1821210" indent="0">
              <a:buNone/>
              <a:defRPr sz="7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8318" y="1875002"/>
            <a:ext cx="2075161" cy="17556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45873" y="1343050"/>
            <a:ext cx="2075086" cy="53259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461" b="0" cap="all" baseline="0">
                <a:solidFill>
                  <a:schemeClr val="accent1"/>
                </a:solidFill>
              </a:defRPr>
            </a:lvl1pPr>
            <a:lvl2pPr marL="227651" indent="0">
              <a:buNone/>
              <a:defRPr sz="996" b="1"/>
            </a:lvl2pPr>
            <a:lvl3pPr marL="455303" indent="0">
              <a:buNone/>
              <a:defRPr sz="896" b="1"/>
            </a:lvl3pPr>
            <a:lvl4pPr marL="682954" indent="0">
              <a:buNone/>
              <a:defRPr sz="797" b="1"/>
            </a:lvl4pPr>
            <a:lvl5pPr marL="910605" indent="0">
              <a:buNone/>
              <a:defRPr sz="797" b="1"/>
            </a:lvl5pPr>
            <a:lvl6pPr marL="1138257" indent="0">
              <a:buNone/>
              <a:defRPr sz="797" b="1"/>
            </a:lvl6pPr>
            <a:lvl7pPr marL="1365908" indent="0">
              <a:buNone/>
              <a:defRPr sz="797" b="1"/>
            </a:lvl7pPr>
            <a:lvl8pPr marL="1593559" indent="0">
              <a:buNone/>
              <a:defRPr sz="797" b="1"/>
            </a:lvl8pPr>
            <a:lvl9pPr marL="1821210" indent="0">
              <a:buNone/>
              <a:defRPr sz="7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45873" y="1873157"/>
            <a:ext cx="2075086" cy="1750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8546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958318" y="1226261"/>
            <a:ext cx="4362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243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774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364" y="530430"/>
            <a:ext cx="1610561" cy="1491836"/>
          </a:xfrm>
        </p:spPr>
        <p:txBody>
          <a:bodyPr anchor="b">
            <a:normAutofit/>
          </a:bodyPr>
          <a:lstStyle>
            <a:lvl1pPr algn="l">
              <a:defRPr sz="15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474" y="530430"/>
            <a:ext cx="2541485" cy="3092943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364" y="2128091"/>
            <a:ext cx="1611503" cy="1492542"/>
          </a:xfrm>
        </p:spPr>
        <p:txBody>
          <a:bodyPr>
            <a:normAutofit/>
          </a:bodyPr>
          <a:lstStyle>
            <a:lvl1pPr marL="0" indent="0" algn="l">
              <a:buNone/>
              <a:defRPr sz="1062"/>
            </a:lvl1pPr>
            <a:lvl2pPr marL="227651" indent="0">
              <a:buNone/>
              <a:defRPr sz="697"/>
            </a:lvl2pPr>
            <a:lvl3pPr marL="455303" indent="0">
              <a:buNone/>
              <a:defRPr sz="598"/>
            </a:lvl3pPr>
            <a:lvl4pPr marL="682954" indent="0">
              <a:buNone/>
              <a:defRPr sz="498"/>
            </a:lvl4pPr>
            <a:lvl5pPr marL="910605" indent="0">
              <a:buNone/>
              <a:defRPr sz="498"/>
            </a:lvl5pPr>
            <a:lvl6pPr marL="1138257" indent="0">
              <a:buNone/>
              <a:defRPr sz="498"/>
            </a:lvl6pPr>
            <a:lvl7pPr marL="1365908" indent="0">
              <a:buNone/>
              <a:defRPr sz="498"/>
            </a:lvl7pPr>
            <a:lvl8pPr marL="1593559" indent="0">
              <a:buNone/>
              <a:defRPr sz="498"/>
            </a:lvl8pPr>
            <a:lvl9pPr marL="1821210" indent="0">
              <a:buNone/>
              <a:defRPr sz="4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957160" y="2128090"/>
            <a:ext cx="160878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5650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317122" y="320108"/>
            <a:ext cx="2331171" cy="341843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754" y="749871"/>
            <a:ext cx="2154276" cy="1215304"/>
          </a:xfrm>
        </p:spPr>
        <p:txBody>
          <a:bodyPr anchor="b">
            <a:normAutofit/>
          </a:bodyPr>
          <a:lstStyle>
            <a:lvl1pPr>
              <a:defRPr sz="21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44418" y="745244"/>
            <a:ext cx="1483790" cy="2566812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1593"/>
            </a:lvl1pPr>
            <a:lvl2pPr marL="227651" indent="0">
              <a:buNone/>
              <a:defRPr sz="1394"/>
            </a:lvl2pPr>
            <a:lvl3pPr marL="455303" indent="0">
              <a:buNone/>
              <a:defRPr sz="1195"/>
            </a:lvl3pPr>
            <a:lvl4pPr marL="682954" indent="0">
              <a:buNone/>
              <a:defRPr sz="996"/>
            </a:lvl4pPr>
            <a:lvl5pPr marL="910605" indent="0">
              <a:buNone/>
              <a:defRPr sz="996"/>
            </a:lvl5pPr>
            <a:lvl6pPr marL="1138257" indent="0">
              <a:buNone/>
              <a:defRPr sz="996"/>
            </a:lvl6pPr>
            <a:lvl7pPr marL="1365908" indent="0">
              <a:buNone/>
              <a:defRPr sz="996"/>
            </a:lvl7pPr>
            <a:lvl8pPr marL="1593559" indent="0">
              <a:buNone/>
              <a:defRPr sz="996"/>
            </a:lvl8pPr>
            <a:lvl9pPr marL="1821210" indent="0">
              <a:buNone/>
              <a:defRPr sz="99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8318" y="2088589"/>
            <a:ext cx="2151190" cy="1330262"/>
          </a:xfrm>
        </p:spPr>
        <p:txBody>
          <a:bodyPr>
            <a:normAutofit/>
          </a:bodyPr>
          <a:lstStyle>
            <a:lvl1pPr marL="0" indent="0" algn="l">
              <a:buNone/>
              <a:defRPr sz="1195"/>
            </a:lvl1pPr>
            <a:lvl2pPr marL="227651" indent="0">
              <a:buNone/>
              <a:defRPr sz="697"/>
            </a:lvl2pPr>
            <a:lvl3pPr marL="455303" indent="0">
              <a:buNone/>
              <a:defRPr sz="598"/>
            </a:lvl3pPr>
            <a:lvl4pPr marL="682954" indent="0">
              <a:buNone/>
              <a:defRPr sz="498"/>
            </a:lvl4pPr>
            <a:lvl5pPr marL="910605" indent="0">
              <a:buNone/>
              <a:defRPr sz="498"/>
            </a:lvl5pPr>
            <a:lvl6pPr marL="1138257" indent="0">
              <a:buNone/>
              <a:defRPr sz="498"/>
            </a:lvl6pPr>
            <a:lvl7pPr marL="1365908" indent="0">
              <a:buNone/>
              <a:defRPr sz="498"/>
            </a:lvl7pPr>
            <a:lvl8pPr marL="1593559" indent="0">
              <a:buNone/>
              <a:defRPr sz="498"/>
            </a:lvl8pPr>
            <a:lvl9pPr marL="1821210" indent="0">
              <a:buNone/>
              <a:defRPr sz="4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3785" y="3631378"/>
            <a:ext cx="2159246" cy="212526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54360" y="211542"/>
            <a:ext cx="2158670" cy="213063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956850" y="2087004"/>
            <a:ext cx="215233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98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338223"/>
            <a:ext cx="6070600" cy="2708348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4046571"/>
            <a:ext cx="6070601" cy="514333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4050470"/>
            <a:ext cx="60706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58318" y="534112"/>
            <a:ext cx="4362642" cy="6965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8318" y="1338223"/>
            <a:ext cx="4362642" cy="2290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48676" y="219329"/>
            <a:ext cx="1572283" cy="205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8318" y="218624"/>
            <a:ext cx="2678130" cy="205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795" y="530429"/>
            <a:ext cx="528287" cy="33432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859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584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455303" rtl="0" eaLnBrk="1" latinLnBrk="0" hangingPunct="1">
        <a:lnSpc>
          <a:spcPct val="90000"/>
        </a:lnSpc>
        <a:spcBef>
          <a:spcPct val="0"/>
        </a:spcBef>
        <a:buNone/>
        <a:defRPr sz="2124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51768" indent="-151768" algn="l" defTabSz="455303" rtl="0" eaLnBrk="1" latinLnBrk="0" hangingPunct="1">
        <a:lnSpc>
          <a:spcPct val="120000"/>
        </a:lnSpc>
        <a:spcBef>
          <a:spcPts val="664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8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5303" indent="-151768" algn="l" defTabSz="455303" rtl="0" eaLnBrk="1" latinLnBrk="0" hangingPunct="1">
        <a:lnSpc>
          <a:spcPct val="120000"/>
        </a:lnSpc>
        <a:spcBef>
          <a:spcPts val="332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62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758838" indent="-151768" algn="l" defTabSz="455303" rtl="0" eaLnBrk="1" latinLnBrk="0" hangingPunct="1">
        <a:lnSpc>
          <a:spcPct val="120000"/>
        </a:lnSpc>
        <a:spcBef>
          <a:spcPts val="332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6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062373" indent="-151768" algn="l" defTabSz="455303" rtl="0" eaLnBrk="1" latinLnBrk="0" hangingPunct="1">
        <a:lnSpc>
          <a:spcPct val="120000"/>
        </a:lnSpc>
        <a:spcBef>
          <a:spcPts val="332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29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365908" indent="-151768" algn="l" defTabSz="455303" rtl="0" eaLnBrk="1" latinLnBrk="0" hangingPunct="1">
        <a:lnSpc>
          <a:spcPct val="120000"/>
        </a:lnSpc>
        <a:spcBef>
          <a:spcPts val="332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797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669443" indent="-151768" algn="l" defTabSz="607070" rtl="0" eaLnBrk="1" latinLnBrk="0" hangingPunct="1">
        <a:lnSpc>
          <a:spcPct val="120000"/>
        </a:lnSpc>
        <a:spcBef>
          <a:spcPts val="332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797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1972978" indent="-151768" algn="l" defTabSz="607070" rtl="0" eaLnBrk="1" latinLnBrk="0" hangingPunct="1">
        <a:lnSpc>
          <a:spcPct val="120000"/>
        </a:lnSpc>
        <a:spcBef>
          <a:spcPts val="332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797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276513" indent="-151768" algn="l" defTabSz="607070" rtl="0" eaLnBrk="1" latinLnBrk="0" hangingPunct="1">
        <a:lnSpc>
          <a:spcPct val="120000"/>
        </a:lnSpc>
        <a:spcBef>
          <a:spcPts val="332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797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580048" indent="-151768" algn="l" defTabSz="607070" rtl="0" eaLnBrk="1" latinLnBrk="0" hangingPunct="1">
        <a:lnSpc>
          <a:spcPct val="120000"/>
        </a:lnSpc>
        <a:spcBef>
          <a:spcPts val="332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797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5303" rtl="0" eaLnBrk="1" latinLnBrk="0" hangingPunct="1">
        <a:defRPr sz="896" kern="1200">
          <a:solidFill>
            <a:schemeClr val="tx1"/>
          </a:solidFill>
          <a:latin typeface="+mn-lt"/>
          <a:ea typeface="+mn-ea"/>
          <a:cs typeface="+mn-cs"/>
        </a:defRPr>
      </a:lvl1pPr>
      <a:lvl2pPr marL="227651" algn="l" defTabSz="455303" rtl="0" eaLnBrk="1" latinLnBrk="0" hangingPunct="1">
        <a:defRPr sz="896" kern="1200">
          <a:solidFill>
            <a:schemeClr val="tx1"/>
          </a:solidFill>
          <a:latin typeface="+mn-lt"/>
          <a:ea typeface="+mn-ea"/>
          <a:cs typeface="+mn-cs"/>
        </a:defRPr>
      </a:lvl2pPr>
      <a:lvl3pPr marL="455303" algn="l" defTabSz="455303" rtl="0" eaLnBrk="1" latinLnBrk="0" hangingPunct="1">
        <a:defRPr sz="896" kern="1200">
          <a:solidFill>
            <a:schemeClr val="tx1"/>
          </a:solidFill>
          <a:latin typeface="+mn-lt"/>
          <a:ea typeface="+mn-ea"/>
          <a:cs typeface="+mn-cs"/>
        </a:defRPr>
      </a:lvl3pPr>
      <a:lvl4pPr marL="682954" algn="l" defTabSz="455303" rtl="0" eaLnBrk="1" latinLnBrk="0" hangingPunct="1">
        <a:defRPr sz="896" kern="1200">
          <a:solidFill>
            <a:schemeClr val="tx1"/>
          </a:solidFill>
          <a:latin typeface="+mn-lt"/>
          <a:ea typeface="+mn-ea"/>
          <a:cs typeface="+mn-cs"/>
        </a:defRPr>
      </a:lvl4pPr>
      <a:lvl5pPr marL="910605" algn="l" defTabSz="455303" rtl="0" eaLnBrk="1" latinLnBrk="0" hangingPunct="1">
        <a:defRPr sz="896" kern="1200">
          <a:solidFill>
            <a:schemeClr val="tx1"/>
          </a:solidFill>
          <a:latin typeface="+mn-lt"/>
          <a:ea typeface="+mn-ea"/>
          <a:cs typeface="+mn-cs"/>
        </a:defRPr>
      </a:lvl5pPr>
      <a:lvl6pPr marL="1138257" algn="l" defTabSz="455303" rtl="0" eaLnBrk="1" latinLnBrk="0" hangingPunct="1">
        <a:defRPr sz="896" kern="1200">
          <a:solidFill>
            <a:schemeClr val="tx1"/>
          </a:solidFill>
          <a:latin typeface="+mn-lt"/>
          <a:ea typeface="+mn-ea"/>
          <a:cs typeface="+mn-cs"/>
        </a:defRPr>
      </a:lvl6pPr>
      <a:lvl7pPr marL="1365908" algn="l" defTabSz="455303" rtl="0" eaLnBrk="1" latinLnBrk="0" hangingPunct="1">
        <a:defRPr sz="896" kern="1200">
          <a:solidFill>
            <a:schemeClr val="tx1"/>
          </a:solidFill>
          <a:latin typeface="+mn-lt"/>
          <a:ea typeface="+mn-ea"/>
          <a:cs typeface="+mn-cs"/>
        </a:defRPr>
      </a:lvl7pPr>
      <a:lvl8pPr marL="1593559" algn="l" defTabSz="455303" rtl="0" eaLnBrk="1" latinLnBrk="0" hangingPunct="1">
        <a:defRPr sz="896" kern="1200">
          <a:solidFill>
            <a:schemeClr val="tx1"/>
          </a:solidFill>
          <a:latin typeface="+mn-lt"/>
          <a:ea typeface="+mn-ea"/>
          <a:cs typeface="+mn-cs"/>
        </a:defRPr>
      </a:lvl8pPr>
      <a:lvl9pPr marL="1821210" algn="l" defTabSz="455303" rtl="0" eaLnBrk="1" latinLnBrk="0" hangingPunct="1">
        <a:defRPr sz="8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</TotalTime>
  <Words>0</Words>
  <Application>Microsoft Office PowerPoint</Application>
  <PresentationFormat>Custom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Gill Sans MT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Shailee Upadhayay</cp:lastModifiedBy>
  <cp:revision>2</cp:revision>
  <dcterms:created xsi:type="dcterms:W3CDTF">2023-03-17T04:27:05Z</dcterms:created>
  <dcterms:modified xsi:type="dcterms:W3CDTF">2023-03-17T04:38:07Z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2023-03-17T00:00:00Z</vt:filetime>
  </property>
  <property fmtid="{D5CDD505-2E9C-101B-9397-08002B2CF9AE}" pid="3" name="LastSaved">
    <vt:filetime>2023-03-17T00:00:00Z</vt:filetime>
  </property>
</Properties>
</file>